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197"/>
  </p:normalViewPr>
  <p:slideViewPr>
    <p:cSldViewPr snapToGrid="0">
      <p:cViewPr>
        <p:scale>
          <a:sx n="30" d="100"/>
          <a:sy n="30" d="100"/>
        </p:scale>
        <p:origin x="118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0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0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9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1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4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5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0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6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80FBDFA-5621-5276-3D30-B227362163DD}"/>
              </a:ext>
            </a:extLst>
          </p:cNvPr>
          <p:cNvGrpSpPr/>
          <p:nvPr/>
        </p:nvGrpSpPr>
        <p:grpSpPr>
          <a:xfrm>
            <a:off x="291988" y="29289136"/>
            <a:ext cx="1430058" cy="697977"/>
            <a:chOff x="3197564" y="24693032"/>
            <a:chExt cx="2077448" cy="1046497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36A93A7B-F446-401C-B390-7315BCDBA629}"/>
                </a:ext>
              </a:extLst>
            </p:cNvPr>
            <p:cNvSpPr/>
            <p:nvPr/>
          </p:nvSpPr>
          <p:spPr>
            <a:xfrm>
              <a:off x="3197564" y="24693032"/>
              <a:ext cx="2077448" cy="104649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FF67FCE-F848-7476-5245-B6908BBD51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7564" y="24820166"/>
              <a:ext cx="2077448" cy="856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Imagem 18">
            <a:extLst>
              <a:ext uri="{FF2B5EF4-FFF2-40B4-BE49-F238E27FC236}">
                <a16:creationId xmlns:a16="http://schemas.microsoft.com/office/drawing/2014/main" id="{DEFB881A-4476-8111-F9BD-AC1030F8B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433" y="29362295"/>
            <a:ext cx="1866900" cy="551655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D5A23DB4-AD36-59CF-5EDF-0B5F02E63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619" y="29435653"/>
            <a:ext cx="1733550" cy="404938"/>
          </a:xfrm>
          <a:prstGeom prst="rect">
            <a:avLst/>
          </a:prstGeom>
        </p:spPr>
      </p:pic>
      <p:grpSp>
        <p:nvGrpSpPr>
          <p:cNvPr id="24" name="Agrupar 23">
            <a:extLst>
              <a:ext uri="{FF2B5EF4-FFF2-40B4-BE49-F238E27FC236}">
                <a16:creationId xmlns:a16="http://schemas.microsoft.com/office/drawing/2014/main" id="{4F99DF23-4097-5E71-F827-B03801F02950}"/>
              </a:ext>
            </a:extLst>
          </p:cNvPr>
          <p:cNvGrpSpPr/>
          <p:nvPr/>
        </p:nvGrpSpPr>
        <p:grpSpPr>
          <a:xfrm>
            <a:off x="1873247" y="29235683"/>
            <a:ext cx="1866900" cy="804882"/>
            <a:chOff x="2876945" y="18824033"/>
            <a:chExt cx="4316450" cy="1828800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614F3DB-1D86-EFB4-364E-4944D8F6E203}"/>
                </a:ext>
              </a:extLst>
            </p:cNvPr>
            <p:cNvSpPr/>
            <p:nvPr/>
          </p:nvSpPr>
          <p:spPr>
            <a:xfrm>
              <a:off x="2876945" y="18824033"/>
              <a:ext cx="4316450" cy="1828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D2AB6ACB-E276-A57B-0FE8-612993D7F8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2223" y="19241561"/>
              <a:ext cx="3382952" cy="993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21C7614-6548-3A1D-2BD3-C15250DC6A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2" y="0"/>
            <a:ext cx="21265593" cy="4556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94E897-32E8-A0D7-9FC1-97AC318B35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0155" y="29488910"/>
            <a:ext cx="5731481" cy="55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1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Carla Pinto</dc:creator>
  <cp:lastModifiedBy>P.PORTO - CENTRO DE INOVAÇÃO PEDAGÓGICA</cp:lastModifiedBy>
  <cp:revision>7</cp:revision>
  <dcterms:created xsi:type="dcterms:W3CDTF">2022-04-30T09:20:16Z</dcterms:created>
  <dcterms:modified xsi:type="dcterms:W3CDTF">2023-08-07T17:11:15Z</dcterms:modified>
</cp:coreProperties>
</file>